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60" r:id="rId6"/>
    <p:sldId id="261" r:id="rId7"/>
    <p:sldId id="259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0T06:19:13.3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1,'6'8,"0"0,0 0,1 0,0-1,0 0,0 0,1-1,0 0,1 0,-1-1,5 2,17 12,-10-5,448 334,-354-249,-32-25,5-3,-31-25,-2 4,20 26,45 41,-71-73,-2 0,1-2,3-3,0-1,3-3,5 1,-29-22</inkml:trace>
  <inkml:trace contextRef="#ctx0" brushRef="#br0" timeOffset="1451.171">1508 61,'-21'23,"1"1,-9 15,-11 13,39-50,-122 147,-120 112,49-93,100-90,-52 58,86-77,-3-3,-43 28,-14 15,95-80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8B865-3238-4535-B1B5-B776506FDD2A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8AD5D-9904-4939-B3A5-EA49B0E032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8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8AD5D-9904-4939-B3A5-EA49B0E032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4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6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3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19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5044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70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0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06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3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1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07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5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05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7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0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8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5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5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7F64B76-427E-46E7-B2C5-54DEDB214220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84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D5CB2DD-E7B4-46ED-84C1-0DD2794A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62"/>
            <a:ext cx="12192000" cy="67508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40EEE5-CA1A-43DB-9614-B6A99E014D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 descr="표지판, 트럭이(가) 표시된 사진&#10;&#10;자동 생성된 설명">
            <a:extLst>
              <a:ext uri="{FF2B5EF4-FFF2-40B4-BE49-F238E27FC236}">
                <a16:creationId xmlns:a16="http://schemas.microsoft.com/office/drawing/2014/main" id="{662DAC79-3470-4DB5-B44E-F04EA21A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506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6EC95F95-534F-4B13-B0BE-A898D1B8E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 altLang="ko-KR" dirty="0"/>
              <a:t>2020-1 </a:t>
            </a:r>
            <a:r>
              <a:rPr lang="ko-KR" altLang="en-US" dirty="0"/>
              <a:t>학기 </a:t>
            </a:r>
            <a:r>
              <a:rPr lang="en-US" altLang="ko-KR" dirty="0"/>
              <a:t>3D</a:t>
            </a:r>
            <a:r>
              <a:rPr lang="ko-KR" altLang="en-US" dirty="0"/>
              <a:t>스크립트 프로그래밍</a:t>
            </a:r>
            <a:endParaRPr lang="en-US" altLang="ko-KR" dirty="0"/>
          </a:p>
          <a:p>
            <a:r>
              <a:rPr lang="en-US" altLang="ko-KR" dirty="0"/>
              <a:t>2013112501 </a:t>
            </a:r>
            <a:r>
              <a:rPr lang="ko-KR" altLang="en-US" dirty="0"/>
              <a:t>김 용 현</a:t>
            </a:r>
          </a:p>
        </p:txBody>
      </p:sp>
    </p:spTree>
    <p:extLst>
      <p:ext uri="{BB962C8B-B14F-4D97-AF65-F5344CB8AC3E}">
        <p14:creationId xmlns:p14="http://schemas.microsoft.com/office/powerpoint/2010/main" val="75745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8DE83-04DF-4F4F-B016-814855DF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90687-42C3-47E1-B148-57EC74E1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인 제작</a:t>
            </a:r>
            <a:r>
              <a:rPr lang="ko-KR" altLang="en-US" dirty="0"/>
              <a:t> </a:t>
            </a:r>
            <a:r>
              <a:rPr lang="en-US" altLang="ko-KR" dirty="0"/>
              <a:t>| </a:t>
            </a:r>
            <a:r>
              <a:rPr lang="ko-KR" altLang="en-US" u="sng" dirty="0"/>
              <a:t>유료 </a:t>
            </a:r>
            <a:r>
              <a:rPr lang="ko-KR" altLang="en-US" u="sng" dirty="0" err="1"/>
              <a:t>에셋</a:t>
            </a:r>
            <a:r>
              <a:rPr lang="ko-KR" altLang="en-US" u="sng" dirty="0"/>
              <a:t> 사용 제약과 시간을 고려하여 간단하게 제작</a:t>
            </a:r>
            <a:endParaRPr lang="en-US" altLang="ko-KR" u="sng" dirty="0"/>
          </a:p>
          <a:p>
            <a:pPr lvl="1"/>
            <a:r>
              <a:rPr lang="ko-KR" altLang="en-US" b="1" dirty="0"/>
              <a:t>둠</a:t>
            </a:r>
            <a:r>
              <a:rPr lang="en-US" altLang="ko-KR" b="1" dirty="0"/>
              <a:t>(Doom)</a:t>
            </a:r>
            <a:r>
              <a:rPr lang="en-US" altLang="ko-KR" dirty="0"/>
              <a:t> </a:t>
            </a:r>
            <a:r>
              <a:rPr lang="ko-KR" altLang="en-US" dirty="0"/>
              <a:t>시리즈의 요소를 참조</a:t>
            </a:r>
            <a:endParaRPr lang="en-US" altLang="ko-KR" dirty="0"/>
          </a:p>
          <a:p>
            <a:r>
              <a:rPr lang="ko-KR" altLang="en-US" b="1" u="sng" dirty="0"/>
              <a:t>목표 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오래 버티기</a:t>
            </a:r>
            <a:endParaRPr lang="en-US" altLang="ko-KR" b="1" u="sng" dirty="0"/>
          </a:p>
          <a:p>
            <a:pPr lvl="1"/>
            <a:r>
              <a:rPr lang="ko-KR" altLang="en-US" dirty="0"/>
              <a:t>승리 조건은 없으며</a:t>
            </a:r>
            <a:r>
              <a:rPr lang="en-US" altLang="ko-KR" dirty="0"/>
              <a:t>, </a:t>
            </a:r>
            <a:r>
              <a:rPr lang="ko-KR" altLang="en-US" dirty="0"/>
              <a:t>플레이어가 죽을 때 까지 적이 계속 소환됨</a:t>
            </a:r>
            <a:endParaRPr lang="en-US" altLang="ko-KR" dirty="0"/>
          </a:p>
          <a:p>
            <a:r>
              <a:rPr lang="ko-KR" altLang="en-US" b="1" dirty="0"/>
              <a:t>무기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산탄총 </a:t>
            </a:r>
            <a:r>
              <a:rPr lang="en-US" altLang="ko-KR" dirty="0"/>
              <a:t>/ </a:t>
            </a:r>
            <a:r>
              <a:rPr lang="ko-KR" altLang="en-US" dirty="0"/>
              <a:t>로켓 </a:t>
            </a:r>
            <a:r>
              <a:rPr lang="en-US" altLang="ko-KR" dirty="0"/>
              <a:t>] 2 </a:t>
            </a:r>
            <a:r>
              <a:rPr lang="ko-KR" altLang="en-US" dirty="0"/>
              <a:t>종류이며 탄약은 시간제로 자동 충전됨</a:t>
            </a:r>
            <a:endParaRPr lang="en-US" altLang="ko-KR" dirty="0"/>
          </a:p>
          <a:p>
            <a:r>
              <a:rPr lang="ko-KR" altLang="en-US" b="1" dirty="0"/>
              <a:t>적 </a:t>
            </a:r>
            <a:r>
              <a:rPr lang="en-US" altLang="ko-KR" b="1" dirty="0"/>
              <a:t>|</a:t>
            </a:r>
            <a:r>
              <a:rPr lang="en-US" altLang="ko-KR" dirty="0"/>
              <a:t> 1 </a:t>
            </a:r>
            <a:r>
              <a:rPr lang="ko-KR" altLang="en-US" dirty="0"/>
              <a:t>종류</a:t>
            </a:r>
            <a:r>
              <a:rPr lang="en-US" altLang="ko-KR" dirty="0"/>
              <a:t>,</a:t>
            </a:r>
            <a:r>
              <a:rPr lang="ko-KR" altLang="en-US" dirty="0"/>
              <a:t> 대신</a:t>
            </a:r>
            <a:r>
              <a:rPr lang="en-US" altLang="ko-KR" dirty="0"/>
              <a:t> </a:t>
            </a:r>
            <a:r>
              <a:rPr lang="ko-KR" altLang="en-US" dirty="0"/>
              <a:t>속도가 빠르고</a:t>
            </a:r>
            <a:r>
              <a:rPr lang="en-US" altLang="ko-KR" dirty="0"/>
              <a:t>, 50 </a:t>
            </a:r>
            <a:r>
              <a:rPr lang="ko-KR" altLang="en-US" dirty="0"/>
              <a:t>기의 상한선이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플레이어의 무기에 따른 부위 파괴를 통해 </a:t>
            </a:r>
            <a:r>
              <a:rPr lang="ko-KR" altLang="en-US" b="1" dirty="0"/>
              <a:t>타격감</a:t>
            </a:r>
            <a:r>
              <a:rPr lang="ko-KR" altLang="en-US" dirty="0"/>
              <a:t>을 확보</a:t>
            </a:r>
            <a:endParaRPr lang="en-US" altLang="ko-KR" dirty="0"/>
          </a:p>
          <a:p>
            <a:r>
              <a:rPr lang="en-US" altLang="ko-KR" b="1" dirty="0"/>
              <a:t>UI |</a:t>
            </a:r>
            <a:r>
              <a:rPr lang="en-US" altLang="ko-KR" dirty="0"/>
              <a:t> </a:t>
            </a:r>
            <a:r>
              <a:rPr lang="ko-KR" altLang="en-US" dirty="0"/>
              <a:t>유니티 기본 </a:t>
            </a:r>
            <a:r>
              <a:rPr lang="en-US" altLang="ko-KR" dirty="0"/>
              <a:t>UI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트윈 등의 추가 기능 및 자작</a:t>
            </a:r>
            <a:endParaRPr lang="en-US" altLang="ko-KR" dirty="0"/>
          </a:p>
          <a:p>
            <a:pPr marL="36900" indent="0">
              <a:buNone/>
            </a:pPr>
            <a:r>
              <a:rPr lang="en-US" altLang="ko-KR" dirty="0"/>
              <a:t>		</a:t>
            </a:r>
            <a:r>
              <a:rPr lang="ko-KR" altLang="en-US" dirty="0"/>
              <a:t> </a:t>
            </a:r>
            <a:r>
              <a:rPr lang="ko-KR" altLang="en-US" dirty="0" err="1"/>
              <a:t>스프라이트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en-US" altLang="ko-KR" b="1" dirty="0"/>
              <a:t>Universal Rendering Pipeline (URP)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30" name="Picture 6" descr="DOOM Eternal Game | PS4 - PlayStation">
            <a:extLst>
              <a:ext uri="{FF2B5EF4-FFF2-40B4-BE49-F238E27FC236}">
                <a16:creationId xmlns:a16="http://schemas.microsoft.com/office/drawing/2014/main" id="{FAE6938C-8367-4220-8AB6-994657F6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902" y="0"/>
            <a:ext cx="3093098" cy="41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B4722B-D4B9-489F-99E3-C32885774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4" t="7715" r="20562" b="33790"/>
          <a:stretch/>
        </p:blipFill>
        <p:spPr>
          <a:xfrm>
            <a:off x="7688424" y="4124131"/>
            <a:ext cx="4503576" cy="24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1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8DE83-04DF-4F4F-B016-814855DF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</a:t>
            </a:r>
            <a:r>
              <a:rPr lang="en-US" altLang="ko-KR" dirty="0"/>
              <a:t>(</a:t>
            </a:r>
            <a:r>
              <a:rPr lang="ko-KR" altLang="en-US" dirty="0"/>
              <a:t>조작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내용 개체 틀 7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3744D258-F627-47DB-96EB-E665FB858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66" r="64975"/>
          <a:stretch/>
        </p:blipFill>
        <p:spPr>
          <a:xfrm>
            <a:off x="2344978" y="1845027"/>
            <a:ext cx="7491396" cy="389019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D8E4D3D-C441-4659-8AB5-BE0BBCF5272E}"/>
                  </a:ext>
                </a:extLst>
              </p14:cNvPr>
              <p14:cNvContentPartPr/>
              <p14:nvPr/>
            </p14:nvContentPartPr>
            <p14:xfrm>
              <a:off x="3461745" y="2966547"/>
              <a:ext cx="568080" cy="472066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D8E4D3D-C441-4659-8AB5-BE0BBCF527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2745" y="2957898"/>
                <a:ext cx="585720" cy="4897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51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10FD5D5-9453-44A2-A9EF-F15DB5B2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64" y="1782696"/>
            <a:ext cx="3149164" cy="22517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B83D04-F7F9-41A2-A766-A4F2005CFD8B}"/>
              </a:ext>
            </a:extLst>
          </p:cNvPr>
          <p:cNvSpPr txBox="1"/>
          <p:nvPr/>
        </p:nvSpPr>
        <p:spPr>
          <a:xfrm>
            <a:off x="870912" y="2623594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FreePBR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 </a:t>
            </a:r>
            <a:r>
              <a:rPr lang="ko-KR" altLang="en-US" b="1" dirty="0" err="1"/>
              <a:t>에셋</a:t>
            </a:r>
            <a:r>
              <a:rPr lang="ko-KR" altLang="en-US" b="1" dirty="0"/>
              <a:t> 소개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1C93602-4308-468E-B1A2-10CA9A777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0" b="95875" l="5331" r="95037">
                        <a14:foregroundMark x1="51287" y1="9901" x2="63971" y2="12046"/>
                        <a14:foregroundMark x1="8456" y1="87954" x2="16728" y2="90264"/>
                        <a14:foregroundMark x1="12132" y1="95875" x2="8640" y2="95875"/>
                        <a14:foregroundMark x1="5331" y1="37459" x2="10846" y2="32343"/>
                        <a14:foregroundMark x1="63971" y1="8086" x2="55147" y2="5941"/>
                        <a14:foregroundMark x1="56985" y1="2475" x2="64338" y2="2970"/>
                        <a14:foregroundMark x1="88787" y1="36964" x2="90993" y2="37294"/>
                        <a14:foregroundMark x1="94669" y1="36634" x2="92647" y2="29373"/>
                        <a14:foregroundMark x1="95037" y1="28053" x2="93382" y2="31353"/>
                        <a14:foregroundMark x1="62684" y1="1320" x2="56434" y2="1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7491" y="3335071"/>
            <a:ext cx="2243841" cy="2499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DF698-02C3-4A62-A0DB-4E5525495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66" b="89286" l="5113" r="96534">
                        <a14:foregroundMark x1="5199" y1="38312" x2="14038" y2="36364"/>
                        <a14:foregroundMark x1="14038" y1="36364" x2="14211" y2="36364"/>
                        <a14:foregroundMark x1="92548" y1="85714" x2="94281" y2="70130"/>
                        <a14:foregroundMark x1="94281" y1="70130" x2="94974" y2="50000"/>
                        <a14:foregroundMark x1="94974" y1="50000" x2="91768" y2="39286"/>
                        <a14:foregroundMark x1="91768" y1="39286" x2="90295" y2="37987"/>
                        <a14:foregroundMark x1="97400" y1="85065" x2="96534" y2="64610"/>
                        <a14:foregroundMark x1="96534" y1="64610" x2="92981" y2="42532"/>
                        <a14:foregroundMark x1="90035" y1="89610" x2="94627" y2="87662"/>
                        <a14:foregroundMark x1="89775" y1="13636" x2="89775" y2="13636"/>
                        <a14:foregroundMark x1="89948" y1="13961" x2="89081" y2="14610"/>
                        <a14:foregroundMark x1="66464" y1="9091" x2="70971" y2="8766"/>
                        <a14:foregroundMark x1="70971" y1="8766" x2="73050" y2="103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560" y="4399936"/>
            <a:ext cx="4030135" cy="10756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BCA699-8EB4-4D20-B04B-88B75B29C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43" b="90000" l="2993" r="97833">
                        <a14:foregroundMark x1="2993" y1="35238" x2="13209" y2="36667"/>
                        <a14:foregroundMark x1="28070" y1="12381" x2="28483" y2="7619"/>
                        <a14:foregroundMark x1="51084" y1="11429" x2="51084" y2="35714"/>
                        <a14:foregroundMark x1="89886" y1="36667" x2="95975" y2="36190"/>
                        <a14:foregroundMark x1="95975" y1="36190" x2="97833" y2="3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2429" y="5375542"/>
            <a:ext cx="5318240" cy="1152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F33A6-3AA2-4E40-92A9-B6AC79865E74}"/>
              </a:ext>
            </a:extLst>
          </p:cNvPr>
          <p:cNvSpPr txBox="1"/>
          <p:nvPr/>
        </p:nvSpPr>
        <p:spPr>
          <a:xfrm>
            <a:off x="4334933" y="4715933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무기들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SketchFab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]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2C335-FAC5-4FCE-9C79-5F5E9DA68479}"/>
              </a:ext>
            </a:extLst>
          </p:cNvPr>
          <p:cNvSpPr txBox="1"/>
          <p:nvPr/>
        </p:nvSpPr>
        <p:spPr>
          <a:xfrm>
            <a:off x="630179" y="4644573"/>
            <a:ext cx="29802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좀비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[Unity Asset Store]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Zombie 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Warrior Pack Bundle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EEB233-50A8-4AD3-A617-C34FB1D0C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9572" y="3700411"/>
            <a:ext cx="2980268" cy="28281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B495DA-3DE6-4F95-A0EB-CF2635091183}"/>
              </a:ext>
            </a:extLst>
          </p:cNvPr>
          <p:cNvSpPr txBox="1"/>
          <p:nvPr/>
        </p:nvSpPr>
        <p:spPr>
          <a:xfrm>
            <a:off x="8789572" y="5697586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파티클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효과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Particle Pack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05E96A-DFE2-4D8F-BD47-B1C90E85BC4F}"/>
              </a:ext>
            </a:extLst>
          </p:cNvPr>
          <p:cNvSpPr txBox="1"/>
          <p:nvPr/>
        </p:nvSpPr>
        <p:spPr>
          <a:xfrm>
            <a:off x="-49751" y="254153"/>
            <a:ext cx="298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사운드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음악은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유튜브 영상에서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캡쳐해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BA59B9-7E7B-4886-AFDC-8A1061A452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5628" y="1771607"/>
            <a:ext cx="4389646" cy="24367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D3E58-7692-4789-8123-B500E197AA3C}"/>
              </a:ext>
            </a:extLst>
          </p:cNvPr>
          <p:cNvSpPr txBox="1"/>
          <p:nvPr/>
        </p:nvSpPr>
        <p:spPr>
          <a:xfrm>
            <a:off x="4709875" y="3321031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자작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85935-D3F5-4B00-A044-F52D66A1EA29}"/>
              </a:ext>
            </a:extLst>
          </p:cNvPr>
          <p:cNvSpPr txBox="1"/>
          <p:nvPr/>
        </p:nvSpPr>
        <p:spPr>
          <a:xfrm>
            <a:off x="5825066" y="1890033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8K Skybox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2327C-201D-4483-B288-8320E455E3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9569" y="1501858"/>
            <a:ext cx="3001549" cy="21986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BB6C5C-4606-441F-A3C4-6FB8C4C63D73}"/>
              </a:ext>
            </a:extLst>
          </p:cNvPr>
          <p:cNvSpPr txBox="1"/>
          <p:nvPr/>
        </p:nvSpPr>
        <p:spPr>
          <a:xfrm>
            <a:off x="8805333" y="2344742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DECAL</a:t>
            </a:r>
          </a:p>
        </p:txBody>
      </p:sp>
    </p:spTree>
    <p:extLst>
      <p:ext uri="{BB962C8B-B14F-4D97-AF65-F5344CB8AC3E}">
        <p14:creationId xmlns:p14="http://schemas.microsoft.com/office/powerpoint/2010/main" val="37908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AF490-0E74-453F-BB77-86ADAE98E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lnSpcReduction="10000"/>
          </a:bodyPr>
          <a:lstStyle/>
          <a:p>
            <a:r>
              <a:rPr lang="ko-KR" altLang="en-US" b="1" dirty="0" err="1"/>
              <a:t>에셋</a:t>
            </a:r>
            <a:r>
              <a:rPr lang="ko-KR" altLang="en-US" b="1" dirty="0"/>
              <a:t> 사용의 제약</a:t>
            </a:r>
            <a:endParaRPr lang="en-US" altLang="ko-KR" b="1" dirty="0"/>
          </a:p>
          <a:p>
            <a:pPr lvl="1"/>
            <a:r>
              <a:rPr lang="ko-KR" altLang="en-US" b="1" dirty="0"/>
              <a:t>개인 작업이므로 </a:t>
            </a:r>
            <a:r>
              <a:rPr lang="ko-KR" altLang="en-US" b="1" dirty="0" err="1"/>
              <a:t>에셋</a:t>
            </a:r>
            <a:r>
              <a:rPr lang="ko-KR" altLang="en-US" b="1" dirty="0"/>
              <a:t> 사용이 </a:t>
            </a:r>
            <a:r>
              <a:rPr lang="en-US" altLang="ko-KR" b="1" dirty="0"/>
              <a:t>30$ </a:t>
            </a:r>
            <a:r>
              <a:rPr lang="ko-KR" altLang="en-US" b="1" dirty="0"/>
              <a:t>미만으로 제약</a:t>
            </a:r>
            <a:endParaRPr lang="en-US" altLang="ko-KR" b="1" dirty="0"/>
          </a:p>
          <a:p>
            <a:pPr lvl="1"/>
            <a:r>
              <a:rPr lang="ko-KR" altLang="en-US" b="1" dirty="0"/>
              <a:t>스크립트가 포함된 </a:t>
            </a:r>
            <a:r>
              <a:rPr lang="ko-KR" altLang="en-US" b="1" dirty="0" err="1"/>
              <a:t>에셋들의</a:t>
            </a:r>
            <a:r>
              <a:rPr lang="ko-KR" altLang="en-US" b="1" dirty="0"/>
              <a:t> 사용 제약</a:t>
            </a:r>
            <a:endParaRPr lang="en-US" altLang="ko-KR" b="1" dirty="0"/>
          </a:p>
          <a:p>
            <a:pPr lvl="1"/>
            <a:r>
              <a:rPr lang="ko-KR" altLang="en-US" dirty="0"/>
              <a:t>기존에 구매해둔 </a:t>
            </a:r>
            <a:r>
              <a:rPr lang="ko-KR" altLang="en-US" dirty="0" err="1"/>
              <a:t>에셋을</a:t>
            </a:r>
            <a:r>
              <a:rPr lang="ko-KR" altLang="en-US" dirty="0"/>
              <a:t> 사용하지 않아야 함 </a:t>
            </a:r>
            <a:r>
              <a:rPr lang="en-US" altLang="ko-KR" dirty="0"/>
              <a:t>( </a:t>
            </a:r>
            <a:r>
              <a:rPr lang="ko-KR" altLang="en-US" dirty="0"/>
              <a:t>각종 몬스터 </a:t>
            </a:r>
            <a:r>
              <a:rPr lang="ko-KR" altLang="en-US" dirty="0" err="1"/>
              <a:t>에셋</a:t>
            </a:r>
            <a:r>
              <a:rPr lang="en-US" altLang="ko-KR" dirty="0"/>
              <a:t>, NGUI </a:t>
            </a:r>
            <a:r>
              <a:rPr lang="ko-KR" altLang="en-US" dirty="0"/>
              <a:t>등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바쁜 개인사정으로 인한 시간 부족 </a:t>
            </a:r>
            <a:r>
              <a:rPr lang="en-US" altLang="ko-KR" dirty="0"/>
              <a:t>(…)</a:t>
            </a:r>
          </a:p>
          <a:p>
            <a:r>
              <a:rPr lang="ko-KR" altLang="en-US" b="1" dirty="0"/>
              <a:t>해결 방법</a:t>
            </a:r>
            <a:endParaRPr lang="en-US" altLang="ko-KR" b="1" dirty="0"/>
          </a:p>
          <a:p>
            <a:pPr lvl="1"/>
            <a:r>
              <a:rPr lang="ko-KR" altLang="en-US" dirty="0"/>
              <a:t>필요한 기능만 선정하여</a:t>
            </a:r>
            <a:r>
              <a:rPr lang="en-US" altLang="ko-KR" dirty="0"/>
              <a:t>, </a:t>
            </a:r>
            <a:r>
              <a:rPr lang="ko-KR" altLang="en-US" dirty="0"/>
              <a:t>직접 구현 </a:t>
            </a:r>
            <a:r>
              <a:rPr lang="en-US" altLang="ko-KR" dirty="0"/>
              <a:t>( UGUI </a:t>
            </a:r>
            <a:r>
              <a:rPr lang="ko-KR" altLang="en-US" dirty="0"/>
              <a:t>에 </a:t>
            </a:r>
            <a:r>
              <a:rPr lang="ko-KR" altLang="en-US" dirty="0" err="1"/>
              <a:t>코루틴을</a:t>
            </a:r>
            <a:r>
              <a:rPr lang="ko-KR" altLang="en-US" dirty="0"/>
              <a:t> 이용한 </a:t>
            </a:r>
            <a:r>
              <a:rPr lang="en-US" altLang="ko-KR" dirty="0"/>
              <a:t>Tween </a:t>
            </a:r>
            <a:r>
              <a:rPr lang="ko-KR" altLang="en-US" dirty="0"/>
              <a:t>구현 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무료 </a:t>
            </a:r>
            <a:r>
              <a:rPr lang="ko-KR" altLang="en-US" dirty="0" err="1"/>
              <a:t>에셋을</a:t>
            </a:r>
            <a:r>
              <a:rPr lang="ko-KR" altLang="en-US" dirty="0"/>
              <a:t> 가져오되</a:t>
            </a:r>
            <a:r>
              <a:rPr lang="en-US" altLang="ko-KR" dirty="0"/>
              <a:t> </a:t>
            </a:r>
            <a:r>
              <a:rPr lang="ko-KR" altLang="en-US" dirty="0"/>
              <a:t>변형을 가하여 사용 </a:t>
            </a:r>
            <a:r>
              <a:rPr lang="en-US" altLang="ko-KR" dirty="0"/>
              <a:t>( </a:t>
            </a:r>
            <a:r>
              <a:rPr lang="ko-KR" altLang="en-US" dirty="0"/>
              <a:t>좀비 모델</a:t>
            </a:r>
            <a:r>
              <a:rPr lang="en-US" altLang="ko-KR" dirty="0"/>
              <a:t>, </a:t>
            </a:r>
            <a:r>
              <a:rPr lang="ko-KR" altLang="en-US" dirty="0" err="1"/>
              <a:t>파티클</a:t>
            </a:r>
            <a:r>
              <a:rPr lang="ko-KR" altLang="en-US" dirty="0"/>
              <a:t> 효과 등 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유니티 </a:t>
            </a:r>
            <a:r>
              <a:rPr lang="ko-KR" altLang="en-US" dirty="0" err="1"/>
              <a:t>에셋</a:t>
            </a:r>
            <a:r>
              <a:rPr lang="ko-KR" altLang="en-US" dirty="0"/>
              <a:t> 스토어 뿐만 아니라 무료 </a:t>
            </a:r>
            <a:r>
              <a:rPr lang="ko-KR" altLang="en-US" dirty="0" err="1"/>
              <a:t>에셋을</a:t>
            </a:r>
            <a:r>
              <a:rPr lang="ko-KR" altLang="en-US" dirty="0"/>
              <a:t> 배포하는 다양한 사이트 활용</a:t>
            </a:r>
            <a:endParaRPr lang="en-US" altLang="ko-KR" dirty="0"/>
          </a:p>
          <a:p>
            <a:pPr lvl="1"/>
            <a:r>
              <a:rPr lang="ko-KR" altLang="en-US" dirty="0"/>
              <a:t>클래스와 인터페이스 상속을 적극 활용해 코드의 양을 줄임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877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AF490-0E74-453F-BB77-86ADAE98E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데칼</a:t>
            </a:r>
            <a:r>
              <a:rPr lang="ko-KR" altLang="en-US" b="1" dirty="0"/>
              <a:t> </a:t>
            </a:r>
            <a:r>
              <a:rPr lang="en-US" altLang="ko-KR" b="1" dirty="0"/>
              <a:t>(Decal) </a:t>
            </a:r>
            <a:r>
              <a:rPr lang="ko-KR" altLang="en-US" b="1" dirty="0"/>
              <a:t>표현</a:t>
            </a:r>
            <a:endParaRPr lang="en-US" altLang="ko-KR" b="1" dirty="0"/>
          </a:p>
          <a:p>
            <a:pPr lvl="1"/>
            <a:r>
              <a:rPr lang="ko-KR" altLang="en-US" b="1" dirty="0"/>
              <a:t>여러 게임에서 혈흔</a:t>
            </a:r>
            <a:r>
              <a:rPr lang="en-US" altLang="ko-KR" b="1" dirty="0"/>
              <a:t>, </a:t>
            </a:r>
            <a:r>
              <a:rPr lang="ko-KR" altLang="en-US" b="1" dirty="0" err="1"/>
              <a:t>총탄흔</a:t>
            </a:r>
            <a:r>
              <a:rPr lang="ko-KR" altLang="en-US" b="1" dirty="0"/>
              <a:t> 등을 표현하는 기법</a:t>
            </a:r>
            <a:endParaRPr lang="en-US" altLang="ko-KR" b="1" dirty="0"/>
          </a:p>
          <a:p>
            <a:pPr lvl="1"/>
            <a:r>
              <a:rPr lang="ko-KR" altLang="en-US" b="1" dirty="0"/>
              <a:t>유니티에는 기본적으로 포함되어 있지 않음</a:t>
            </a:r>
            <a:endParaRPr lang="en-US" altLang="ko-KR" b="1" dirty="0"/>
          </a:p>
          <a:p>
            <a:pPr lvl="1"/>
            <a:r>
              <a:rPr lang="ko-KR" altLang="en-US" b="1" dirty="0"/>
              <a:t>개인적으로 보유한 </a:t>
            </a:r>
            <a:r>
              <a:rPr lang="ko-KR" altLang="en-US" b="1" dirty="0" err="1"/>
              <a:t>에셋이</a:t>
            </a:r>
            <a:r>
              <a:rPr lang="ko-KR" altLang="en-US" b="1" dirty="0"/>
              <a:t> 있으나 </a:t>
            </a:r>
            <a:r>
              <a:rPr lang="ko-KR" altLang="en-US" b="1" u="sng" dirty="0"/>
              <a:t>유료</a:t>
            </a:r>
            <a:endParaRPr lang="en-US" altLang="ko-KR" b="1" u="sng" dirty="0"/>
          </a:p>
          <a:p>
            <a:pPr lvl="1"/>
            <a:r>
              <a:rPr lang="ko-KR" altLang="en-US" dirty="0"/>
              <a:t>잘못 사용시 많은 </a:t>
            </a:r>
            <a:r>
              <a:rPr lang="ko-KR" altLang="en-US" dirty="0" err="1"/>
              <a:t>랙</a:t>
            </a:r>
            <a:r>
              <a:rPr lang="en-US" altLang="ko-KR" dirty="0"/>
              <a:t>(Lag) </a:t>
            </a:r>
            <a:r>
              <a:rPr lang="ko-KR" altLang="en-US" dirty="0"/>
              <a:t>을 유발</a:t>
            </a:r>
            <a:endParaRPr lang="en-US" altLang="ko-KR" dirty="0"/>
          </a:p>
          <a:p>
            <a:r>
              <a:rPr lang="ko-KR" altLang="en-US" b="1" dirty="0"/>
              <a:t>해결 방법</a:t>
            </a:r>
            <a:endParaRPr lang="en-US" altLang="ko-KR" b="1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에서 무료 배포하는 </a:t>
            </a:r>
            <a:r>
              <a:rPr lang="en-US" altLang="ko-KR" dirty="0"/>
              <a:t>URP </a:t>
            </a:r>
            <a:r>
              <a:rPr lang="ko-KR" altLang="en-US" dirty="0"/>
              <a:t>전용 </a:t>
            </a:r>
            <a:r>
              <a:rPr lang="ko-KR" altLang="en-US" dirty="0" err="1"/>
              <a:t>셰이더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r>
              <a:rPr lang="ko-KR" altLang="en-US" dirty="0"/>
              <a:t>원칙상 코드를 사용하지 않아야 하나</a:t>
            </a:r>
            <a:r>
              <a:rPr lang="en-US" altLang="ko-KR" dirty="0"/>
              <a:t>, </a:t>
            </a:r>
            <a:r>
              <a:rPr lang="ko-KR" altLang="en-US" dirty="0" err="1"/>
              <a:t>셰이더는</a:t>
            </a:r>
            <a:r>
              <a:rPr lang="ko-KR" altLang="en-US" dirty="0"/>
              <a:t> 이 과목의 영역에서 벗어나는 </a:t>
            </a:r>
            <a:r>
              <a:rPr lang="ko-KR" altLang="en-US" dirty="0" err="1"/>
              <a:t>에셋으로</a:t>
            </a:r>
            <a:r>
              <a:rPr lang="ko-KR" altLang="en-US" dirty="0"/>
              <a:t> 판단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Decal </a:t>
            </a:r>
            <a:r>
              <a:rPr lang="ko-KR" altLang="en-US" dirty="0"/>
              <a:t>의 개수를 최대 </a:t>
            </a:r>
            <a:r>
              <a:rPr lang="en-US" altLang="ko-KR" dirty="0"/>
              <a:t>100</a:t>
            </a:r>
            <a:r>
              <a:rPr lang="ko-KR" altLang="en-US" dirty="0"/>
              <a:t>개로 제한하고</a:t>
            </a:r>
            <a:r>
              <a:rPr lang="en-US" altLang="ko-KR" dirty="0"/>
              <a:t>, </a:t>
            </a:r>
            <a:r>
              <a:rPr lang="ko-KR" altLang="en-US" dirty="0"/>
              <a:t>한번에 생성되는 개수를 제약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085CB-5C42-4C27-BFA8-99BBDE34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52" y="1732449"/>
            <a:ext cx="4040580" cy="250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방법 </a:t>
            </a:r>
            <a:r>
              <a:rPr lang="en-US" altLang="ko-KR" dirty="0"/>
              <a:t>(</a:t>
            </a:r>
            <a:r>
              <a:rPr lang="ko-KR" altLang="en-US" dirty="0"/>
              <a:t>적군</a:t>
            </a:r>
            <a:r>
              <a:rPr lang="en-US" altLang="ko-KR" dirty="0"/>
              <a:t>/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AF490-0E74-453F-BB77-86ADAE98E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en-US" altLang="ko-KR" dirty="0"/>
              <a:t>C# interface </a:t>
            </a:r>
            <a:r>
              <a:rPr lang="ko-KR" altLang="en-US" dirty="0"/>
              <a:t>를 통한 구현</a:t>
            </a:r>
            <a:endParaRPr lang="en-US" altLang="ko-KR" dirty="0"/>
          </a:p>
          <a:p>
            <a:pPr lvl="1"/>
            <a:r>
              <a:rPr lang="ko-KR" altLang="en-US" dirty="0"/>
              <a:t>플레이어와 적군에게 사용할 </a:t>
            </a:r>
            <a:r>
              <a:rPr lang="en-US" altLang="ko-KR" dirty="0"/>
              <a:t>interface / class </a:t>
            </a:r>
            <a:r>
              <a:rPr lang="ko-KR" altLang="en-US" dirty="0"/>
              <a:t>를 구현</a:t>
            </a:r>
            <a:endParaRPr lang="en-US" altLang="ko-KR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8ADF487-EC71-4702-AAFC-A0A65FDC7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192188"/>
              </p:ext>
            </p:extLst>
          </p:nvPr>
        </p:nvGraphicFramePr>
        <p:xfrm>
          <a:off x="1068009" y="2744217"/>
          <a:ext cx="2032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Interface</a:t>
                      </a:r>
                    </a:p>
                    <a:p>
                      <a:pPr latinLnBrk="1"/>
                      <a:r>
                        <a:rPr lang="en-US" altLang="ko-KR" dirty="0" err="1"/>
                        <a:t>IHasHealth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Initialize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9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6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OnDeath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4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OnHealthChange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7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6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GetRatio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6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GetHealth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303795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22F4FBC5-D8EF-4163-B831-704FD62D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128954"/>
              </p:ext>
            </p:extLst>
          </p:nvPr>
        </p:nvGraphicFramePr>
        <p:xfrm>
          <a:off x="3615871" y="2744217"/>
          <a:ext cx="2032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en-US" altLang="ko-KR" dirty="0" err="1"/>
                        <a:t>ReactToDamage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MaxHealth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CurrentHealth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9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65243"/>
                  </a:ext>
                </a:extLst>
              </a:tr>
            </a:tbl>
          </a:graphicData>
        </a:graphic>
      </p:graphicFrame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BBD50BE3-5EF0-440A-9EFC-6A0998DDB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40397"/>
              </p:ext>
            </p:extLst>
          </p:nvPr>
        </p:nvGraphicFramePr>
        <p:xfrm>
          <a:off x="6097813" y="5409016"/>
          <a:ext cx="2032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Interface</a:t>
                      </a:r>
                    </a:p>
                    <a:p>
                      <a:pPr latinLnBrk="1"/>
                      <a:r>
                        <a:rPr lang="en-US" altLang="ko-KR" dirty="0" err="1"/>
                        <a:t>IJointCharacter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OnJointDeath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</a:tbl>
          </a:graphicData>
        </a:graphic>
      </p:graphicFrame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F7F6BDF1-4661-46EA-BD57-AA0E30C46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42678"/>
              </p:ext>
            </p:extLst>
          </p:nvPr>
        </p:nvGraphicFramePr>
        <p:xfrm>
          <a:off x="6096000" y="2744217"/>
          <a:ext cx="20320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</a:t>
                      </a:r>
                    </a:p>
                    <a:p>
                      <a:pPr latinLnBrk="1"/>
                      <a:r>
                        <a:rPr lang="en-US" altLang="ko-KR" dirty="0" err="1"/>
                        <a:t>CharacterLimb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pPr latinLnBrk="1"/>
                      <a:r>
                        <a:rPr lang="en-US" altLang="ko-KR" dirty="0" err="1"/>
                        <a:t>ReactToDamage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CharacterLimb</a:t>
                      </a:r>
                      <a:r>
                        <a:rPr lang="en-US" altLang="ko-KR" b="1" dirty="0"/>
                        <a:t>[]</a:t>
                      </a:r>
                    </a:p>
                    <a:p>
                      <a:pPr latinLnBrk="1"/>
                      <a:r>
                        <a:rPr lang="en-US" altLang="ko-KR" dirty="0"/>
                        <a:t>ChildLimbs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LimbDeath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4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IHasHealth</a:t>
                      </a:r>
                      <a:r>
                        <a:rPr lang="en-US" altLang="ko-KR" dirty="0"/>
                        <a:t> interface members)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64552"/>
                  </a:ext>
                </a:extLst>
              </a:tr>
            </a:tbl>
          </a:graphicData>
        </a:graphic>
      </p:graphicFrame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251B0BA7-18C8-4FFF-9373-707C691F5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871404"/>
              </p:ext>
            </p:extLst>
          </p:nvPr>
        </p:nvGraphicFramePr>
        <p:xfrm>
          <a:off x="9144000" y="2744217"/>
          <a:ext cx="20320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en-US" altLang="ko-KR" dirty="0" err="1"/>
                        <a:t>JointCharacter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pPr latinLnBrk="1"/>
                      <a:r>
                        <a:rPr lang="en-US" altLang="ko-KR" dirty="0" err="1"/>
                        <a:t>ReactToDamage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 err="1"/>
                        <a:t>IJointCharacter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CharacterLimb</a:t>
                      </a:r>
                      <a:r>
                        <a:rPr lang="en-US" altLang="ko-KR" b="1" dirty="0"/>
                        <a:t>[]</a:t>
                      </a:r>
                    </a:p>
                    <a:p>
                      <a:pPr latinLnBrk="1"/>
                      <a:r>
                        <a:rPr lang="en-US" altLang="ko-KR" dirty="0"/>
                        <a:t>Limbs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IHasHealth</a:t>
                      </a:r>
                      <a:r>
                        <a:rPr lang="en-US" altLang="ko-KR" dirty="0"/>
                        <a:t> interface members)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9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(AI Routines)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b="1" dirty="0" err="1"/>
                        <a:t>IJointCharacter</a:t>
                      </a:r>
                      <a:r>
                        <a:rPr lang="en-US" altLang="ko-KR" dirty="0"/>
                        <a:t> interface member)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445305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2ED77D-B5C7-4A54-A3BF-14416B0EC65C}"/>
              </a:ext>
            </a:extLst>
          </p:cNvPr>
          <p:cNvCxnSpPr/>
          <p:nvPr/>
        </p:nvCxnSpPr>
        <p:spPr>
          <a:xfrm>
            <a:off x="3100009" y="2963334"/>
            <a:ext cx="515862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F27505-33B0-47CC-A654-E10A2E241834}"/>
              </a:ext>
            </a:extLst>
          </p:cNvPr>
          <p:cNvCxnSpPr>
            <a:cxnSpLocks/>
          </p:cNvCxnSpPr>
          <p:nvPr/>
        </p:nvCxnSpPr>
        <p:spPr>
          <a:xfrm>
            <a:off x="5647871" y="3115734"/>
            <a:ext cx="499231" cy="846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F46C8A-941B-4A2B-BDE9-CB321D9102B7}"/>
              </a:ext>
            </a:extLst>
          </p:cNvPr>
          <p:cNvCxnSpPr>
            <a:cxnSpLocks/>
          </p:cNvCxnSpPr>
          <p:nvPr/>
        </p:nvCxnSpPr>
        <p:spPr>
          <a:xfrm flipV="1">
            <a:off x="8128000" y="3115735"/>
            <a:ext cx="1016000" cy="846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0C39D6B-8A1A-4889-BC0F-7725FAB61D2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129813" y="5914476"/>
            <a:ext cx="10141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7">
            <a:extLst>
              <a:ext uri="{FF2B5EF4-FFF2-40B4-BE49-F238E27FC236}">
                <a16:creationId xmlns:a16="http://schemas.microsoft.com/office/drawing/2014/main" id="{93C2E17A-6033-470B-BF1B-DD8C94A6B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61579"/>
              </p:ext>
            </p:extLst>
          </p:nvPr>
        </p:nvGraphicFramePr>
        <p:xfrm>
          <a:off x="3615871" y="5399533"/>
          <a:ext cx="203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en-US" altLang="ko-KR" dirty="0" err="1"/>
                        <a:t>PlayerHealth</a:t>
                      </a:r>
                      <a:r>
                        <a:rPr lang="en-US" altLang="ko-KR" dirty="0"/>
                        <a:t> : </a:t>
                      </a:r>
                      <a:r>
                        <a:rPr lang="en-US" altLang="ko-KR" dirty="0" err="1"/>
                        <a:t>ReactToDamage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</a:tbl>
          </a:graphicData>
        </a:graphic>
      </p:graphicFrame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E2A6610-6F01-4859-9522-933C8001258E}"/>
              </a:ext>
            </a:extLst>
          </p:cNvPr>
          <p:cNvCxnSpPr>
            <a:cxnSpLocks/>
            <a:stCxn id="9" idx="2"/>
            <a:endCxn id="36" idx="0"/>
          </p:cNvCxnSpPr>
          <p:nvPr/>
        </p:nvCxnSpPr>
        <p:spPr>
          <a:xfrm>
            <a:off x="4631871" y="4496817"/>
            <a:ext cx="0" cy="902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 dirty="0"/>
              <a:t>구현 방법 </a:t>
            </a:r>
            <a:r>
              <a:rPr lang="en-US" altLang="ko-KR" dirty="0"/>
              <a:t>(</a:t>
            </a:r>
            <a:r>
              <a:rPr lang="ko-KR" altLang="en-US" dirty="0"/>
              <a:t>애니메이션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AF490-0E74-453F-BB77-86ADAE98E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ko-KR" altLang="en-US"/>
              <a:t>적</a:t>
            </a:r>
            <a:r>
              <a:rPr lang="en-US" altLang="ko-KR"/>
              <a:t>(</a:t>
            </a:r>
            <a:r>
              <a:rPr lang="ko-KR" altLang="en-US"/>
              <a:t>좀비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| Warrior</a:t>
            </a:r>
            <a:r>
              <a:rPr lang="ko-KR" altLang="en-US"/>
              <a:t> </a:t>
            </a:r>
            <a:r>
              <a:rPr lang="en-US" altLang="ko-KR"/>
              <a:t>Pack</a:t>
            </a:r>
            <a:r>
              <a:rPr lang="ko-KR" altLang="en-US"/>
              <a:t> </a:t>
            </a:r>
            <a:r>
              <a:rPr lang="en-US" altLang="ko-KR"/>
              <a:t>Bundle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Free</a:t>
            </a:r>
            <a:r>
              <a:rPr lang="ko-KR" altLang="en-US"/>
              <a:t> 의 </a:t>
            </a:r>
            <a:r>
              <a:rPr lang="en-US" altLang="ko-KR"/>
              <a:t>“Run” </a:t>
            </a:r>
            <a:r>
              <a:rPr lang="ko-KR" altLang="en-US"/>
              <a:t>애니메이션 사용</a:t>
            </a:r>
            <a:endParaRPr lang="en-US" altLang="ko-KR"/>
          </a:p>
          <a:p>
            <a:pPr lvl="1"/>
            <a:r>
              <a:rPr lang="ko-KR" altLang="en-US"/>
              <a:t>애니메이션에 포함된 </a:t>
            </a:r>
            <a:r>
              <a:rPr lang="en-US" altLang="ko-KR"/>
              <a:t>FootL/FooR </a:t>
            </a:r>
            <a:r>
              <a:rPr lang="ko-KR" altLang="en-US"/>
              <a:t>이벤트를 통해 발걸음 소리를 재생</a:t>
            </a:r>
            <a:endParaRPr lang="en-US" altLang="ko-KR"/>
          </a:p>
          <a:p>
            <a:pPr lvl="1"/>
            <a:r>
              <a:rPr lang="ko-KR" altLang="en-US"/>
              <a:t>게임 분량상 애니메이션 </a:t>
            </a:r>
            <a:r>
              <a:rPr lang="en-US" altLang="ko-KR"/>
              <a:t>1</a:t>
            </a:r>
            <a:r>
              <a:rPr lang="ko-KR" altLang="en-US"/>
              <a:t>개만 사용</a:t>
            </a:r>
            <a:r>
              <a:rPr lang="en-US" altLang="ko-KR"/>
              <a:t>.</a:t>
            </a:r>
          </a:p>
          <a:p>
            <a:r>
              <a:rPr lang="ko-KR" altLang="en-US"/>
              <a:t>플레이어 </a:t>
            </a:r>
            <a:r>
              <a:rPr lang="en-US" altLang="ko-KR"/>
              <a:t>| </a:t>
            </a:r>
            <a:r>
              <a:rPr lang="ko-KR" altLang="en-US"/>
              <a:t>직접 제작</a:t>
            </a:r>
            <a:endParaRPr lang="en-US" altLang="ko-KR"/>
          </a:p>
          <a:p>
            <a:pPr lvl="1"/>
            <a:r>
              <a:rPr lang="ko-KR" altLang="en-US"/>
              <a:t>받은 총의 모델에는 애니메이션이 전혀 없었으므로 직접 간단한 애니메이션 제작</a:t>
            </a:r>
            <a:endParaRPr lang="en-US" altLang="ko-KR"/>
          </a:p>
          <a:p>
            <a:pPr lvl="1"/>
            <a:r>
              <a:rPr lang="ko-KR" altLang="en-US"/>
              <a:t>장전 등의 애니메이션은 유니티에서 직접 제작이 힘드므로</a:t>
            </a:r>
            <a:r>
              <a:rPr lang="en-US" altLang="ko-KR"/>
              <a:t>, </a:t>
            </a:r>
            <a:r>
              <a:rPr lang="ko-KR" altLang="en-US"/>
              <a:t>장전 시스템을 생략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34097F-0E53-4516-9F0E-28C3BB50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4" y="4294754"/>
            <a:ext cx="2880049" cy="25632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DD2EB-C62A-4015-9D2B-D308CCE86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7" t="8554" r="21633" b="32158"/>
          <a:stretch/>
        </p:blipFill>
        <p:spPr>
          <a:xfrm>
            <a:off x="1898181" y="4294755"/>
            <a:ext cx="4567933" cy="25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8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5F76BD-3F70-4035-BF13-78806A6A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326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8AF3A1-9792-40FB-8181-8811E636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998098"/>
          </a:xfrm>
        </p:spPr>
        <p:txBody>
          <a:bodyPr>
            <a:normAutofit/>
          </a:bodyPr>
          <a:lstStyle/>
          <a:p>
            <a:r>
              <a:rPr lang="ko-KR" altLang="en-US" sz="13800" b="1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60789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106</TotalTime>
  <Words>445</Words>
  <Application>Microsoft Office PowerPoint</Application>
  <PresentationFormat>와이드스크린</PresentationFormat>
  <Paragraphs>96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Calisto MT</vt:lpstr>
      <vt:lpstr>Wingdings 2</vt:lpstr>
      <vt:lpstr>슬레이트</vt:lpstr>
      <vt:lpstr>PowerPoint 프레젠테이션</vt:lpstr>
      <vt:lpstr>게임 소개</vt:lpstr>
      <vt:lpstr>게임 소개 (조작)</vt:lpstr>
      <vt:lpstr>사용 에셋 소개</vt:lpstr>
      <vt:lpstr>구현 난점</vt:lpstr>
      <vt:lpstr>구현 난점</vt:lpstr>
      <vt:lpstr>구현 방법 (적군/플레이어)</vt:lpstr>
      <vt:lpstr>구현 방법 (애니메이션)</vt:lpstr>
      <vt:lpstr>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RIP ARENA</dc:title>
  <dc:creator>김 용현</dc:creator>
  <cp:lastModifiedBy>김 용현</cp:lastModifiedBy>
  <cp:revision>43</cp:revision>
  <dcterms:created xsi:type="dcterms:W3CDTF">2020-06-18T03:39:44Z</dcterms:created>
  <dcterms:modified xsi:type="dcterms:W3CDTF">2020-06-20T06:20:02Z</dcterms:modified>
</cp:coreProperties>
</file>